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19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following grammar is </a:t>
            </a:r>
            <a:endParaRPr lang="en-GB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	S→ a ∝ b | b ∝ c | </a:t>
            </a:r>
            <a:r>
              <a:rPr lang="en-GB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</a:t>
            </a:r>
            <a:endParaRPr lang="en-GB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	</a:t>
            </a:r>
            <a:r>
              <a:rPr lang="en-GB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S→aS</a:t>
            </a: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b</a:t>
            </a:r>
            <a:endParaRPr lang="en-GB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	S→  ∝ b </a:t>
            </a:r>
            <a:r>
              <a:rPr lang="en-GB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ab</a:t>
            </a:r>
            <a:endParaRPr lang="en-GB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	b ∝ → </a:t>
            </a:r>
            <a:r>
              <a:rPr lang="en-GB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bdb</a:t>
            </a: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b</a:t>
            </a:r>
            <a:endParaRPr lang="en-GB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 Free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 Sensitive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LR(k)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7694450" y="1566108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4673955" y="217335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 Free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given grammar contains productions where a non-terminal (B) appears on the right-hand side of a production without being immediately followed by a terminal or the end-of-string symbol. This violates the rules of context-free grammars.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</a:t>
            </a:r>
          </a:p>
          <a:p>
            <a:endParaRPr lang="en-GB" dirty="0"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regular grammar consists of productions where each non-terminal is associated with either a terminal or ε (empty string) in its production rules. The given grammar satisfies this condition.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081861" y="2198281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 Sensitive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context-sensitive grammars are more powerful than regular grammars and allow for productions with more complex rules, including those involving context.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Context-sensitive grammars typically include productions with context-specific rules that depend on surrounding symbols, which is not evident in the given grammar.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2619039" y="33357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7635510" y="2091452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LR(k)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LR(k) grammars are a subclass of context-free grammars, characterized by certain parsing properties. However, the given grammar does not adhere to the strict requirements of LR(k) grammars.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LR(k) grammars require specific properties for deterministic parsing algorithms, such as LR parsing, which the given grammar may not satisfy.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327</Words>
  <Application>Microsoft Office PowerPoint</Application>
  <PresentationFormat>On-screen Show (16:9)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19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24</cp:revision>
  <dcterms:modified xsi:type="dcterms:W3CDTF">2024-04-15T10:17:01Z</dcterms:modified>
</cp:coreProperties>
</file>